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9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2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6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5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222C-A528-4A70-BC1E-CAFC67FA1DB8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1A28-5312-4259-BFD9-347A05799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Summer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95" y="-1601892"/>
            <a:ext cx="11055178" cy="8352800"/>
          </a:xfrm>
        </p:spPr>
      </p:pic>
    </p:spTree>
    <p:extLst>
      <p:ext uri="{BB962C8B-B14F-4D97-AF65-F5344CB8AC3E}">
        <p14:creationId xmlns:p14="http://schemas.microsoft.com/office/powerpoint/2010/main" val="339023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89" y="-5355"/>
            <a:ext cx="4852086" cy="6863355"/>
          </a:xfrm>
        </p:spPr>
      </p:pic>
    </p:spTree>
    <p:extLst>
      <p:ext uri="{BB962C8B-B14F-4D97-AF65-F5344CB8AC3E}">
        <p14:creationId xmlns:p14="http://schemas.microsoft.com/office/powerpoint/2010/main" val="27891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65" y="0"/>
            <a:ext cx="9221818" cy="6967595"/>
          </a:xfrm>
        </p:spPr>
      </p:pic>
    </p:spTree>
    <p:extLst>
      <p:ext uri="{BB962C8B-B14F-4D97-AF65-F5344CB8AC3E}">
        <p14:creationId xmlns:p14="http://schemas.microsoft.com/office/powerpoint/2010/main" val="380176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20" y="0"/>
            <a:ext cx="9078097" cy="6859006"/>
          </a:xfrm>
        </p:spPr>
      </p:pic>
    </p:spTree>
    <p:extLst>
      <p:ext uri="{BB962C8B-B14F-4D97-AF65-F5344CB8AC3E}">
        <p14:creationId xmlns:p14="http://schemas.microsoft.com/office/powerpoint/2010/main" val="195671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05" y="0"/>
            <a:ext cx="9728886" cy="6880834"/>
          </a:xfrm>
        </p:spPr>
      </p:pic>
    </p:spTree>
    <p:extLst>
      <p:ext uri="{BB962C8B-B14F-4D97-AF65-F5344CB8AC3E}">
        <p14:creationId xmlns:p14="http://schemas.microsoft.com/office/powerpoint/2010/main" val="2694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Summer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Wiltshire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Work</dc:title>
  <dc:creator>2079398</dc:creator>
  <cp:lastModifiedBy>2079398</cp:lastModifiedBy>
  <cp:revision>1</cp:revision>
  <dcterms:created xsi:type="dcterms:W3CDTF">2015-09-18T09:56:46Z</dcterms:created>
  <dcterms:modified xsi:type="dcterms:W3CDTF">2015-09-18T09:56:59Z</dcterms:modified>
</cp:coreProperties>
</file>